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0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28BDC-BC90-4B15-8A8A-B971B30D19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FCA86-7C69-468C-8B0D-14E05D92B5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590AE-F5C1-43E3-99E9-65D590EF3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15D3-1953-4CEF-A5A5-A63171E81A18}" type="datetimeFigureOut">
              <a:rPr lang="en-AU" smtClean="0"/>
              <a:t>6/11/2017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462FA-DB12-4A3C-9C60-A23B1EC67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90A00-6307-47D1-8448-1F4425CF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F7D8D-DFAC-4E93-BA53-FCB1885AF4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8725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18645-81EA-4956-B9DB-2C1376BBD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F555A8-0648-41C7-83D0-53FFC97AC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1E040-9BE3-401C-82F8-DE8F2D863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15D3-1953-4CEF-A5A5-A63171E81A18}" type="datetimeFigureOut">
              <a:rPr lang="en-AU" smtClean="0"/>
              <a:t>6/11/2017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5DDCA-9011-4CF8-868B-9D8BFABCE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5A45D-CD0A-4325-951D-204B8A878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F7D8D-DFAC-4E93-BA53-FCB1885AF4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7072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C7FE36-EB83-42A9-A5AD-A0C2D3F305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3934DC-6C17-4A9E-8D7C-9FA3E6CCCA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3C5E4-1514-4573-97D7-D889184D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15D3-1953-4CEF-A5A5-A63171E81A18}" type="datetimeFigureOut">
              <a:rPr lang="en-AU" smtClean="0"/>
              <a:t>6/11/2017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ED8FB-C5E1-4FDF-9F01-A0DC31B83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1EC6A-3285-4295-843C-01BC37F36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F7D8D-DFAC-4E93-BA53-FCB1885AF4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4444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29B4C-AD2E-4E07-A1B1-0F8838FE9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30C7A-C3B8-4888-B241-CABBA56BB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8E9C1-C970-4A28-BD1B-65033FBAB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15D3-1953-4CEF-A5A5-A63171E81A18}" type="datetimeFigureOut">
              <a:rPr lang="en-AU" smtClean="0"/>
              <a:t>6/11/2017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69A2-8477-41A8-BA3B-6C54C2B29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9ACF4-D05A-4297-AB96-177B33208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F7D8D-DFAC-4E93-BA53-FCB1885AF4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023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58A3F-D3AB-46DB-B6D7-953CB1D65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C4E65F-91B2-4B2C-8BF9-9D111FB434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BEFD2-F41F-4457-8458-E6E6AB45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15D3-1953-4CEF-A5A5-A63171E81A18}" type="datetimeFigureOut">
              <a:rPr lang="en-AU" smtClean="0"/>
              <a:t>6/11/2017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E2D3A-FC19-4883-8369-6B6EE8389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7EE53-5227-48B5-96BA-153F86A06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F7D8D-DFAC-4E93-BA53-FCB1885AF4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513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866ED-F486-4081-B32B-BB84E7D5E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ECB0F-782A-4DF4-B033-14D69E857B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C4F5EA-47E3-48AD-A66E-E6BCE7BE6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8B69FE-4413-4A7F-AC33-B64972F9E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15D3-1953-4CEF-A5A5-A63171E81A18}" type="datetimeFigureOut">
              <a:rPr lang="en-AU" smtClean="0"/>
              <a:t>6/11/2017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9A83E-BEAE-404B-BA7E-ED7A5477D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B3D109-F182-4A72-8DA7-F48CB33F7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F7D8D-DFAC-4E93-BA53-FCB1885AF4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9349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DBD41-2D9C-4506-AFCE-D3A621E09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4887F-2354-4AC5-92A6-5FD39DF6C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A4CBEA-8D20-4CD5-B8B9-42EDF80D4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1A316D-CB63-48B2-A1C0-30D1E2375F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D15EE0-9594-4A4F-8752-CE60BD18F0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5F4D58-CDF3-415F-B741-ADDE908E6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15D3-1953-4CEF-A5A5-A63171E81A18}" type="datetimeFigureOut">
              <a:rPr lang="en-AU" smtClean="0"/>
              <a:t>6/11/2017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8087BF-6B2E-424B-9AAD-7411FC6A5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E9E0EA-5FB0-48F4-A690-669F16052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F7D8D-DFAC-4E93-BA53-FCB1885AF4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620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94838-EDF2-41FB-A9E0-0221E4234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A11227-4255-49CD-9D2E-9FE4EC716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15D3-1953-4CEF-A5A5-A63171E81A18}" type="datetimeFigureOut">
              <a:rPr lang="en-AU" smtClean="0"/>
              <a:t>6/11/2017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2ACFEC-3202-4C3A-9A41-D0A432C45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262291-D09E-468F-A55C-E532DE5D8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F7D8D-DFAC-4E93-BA53-FCB1885AF4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093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978F5F-CD59-4EE3-A770-75347A598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15D3-1953-4CEF-A5A5-A63171E81A18}" type="datetimeFigureOut">
              <a:rPr lang="en-AU" smtClean="0"/>
              <a:t>6/11/2017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EA1CAB-3CA3-4FEF-A397-9F1A6444D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95601-13D3-415E-85BC-2AC8405D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F7D8D-DFAC-4E93-BA53-FCB1885AF4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8169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12E5A-E935-468F-8B83-11335D379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2066B-D18D-4204-BC22-85BFA636A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C658C1-A7DF-4A26-BA0C-36343D972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EB33A4-BE8D-48B7-93C3-56F011B16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15D3-1953-4CEF-A5A5-A63171E81A18}" type="datetimeFigureOut">
              <a:rPr lang="en-AU" smtClean="0"/>
              <a:t>6/11/2017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DBA86F-A785-4824-99D8-9F0B7865B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26192C-DA26-4C0A-8F17-A544D7C0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F7D8D-DFAC-4E93-BA53-FCB1885AF4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4395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8BDA3-CB4E-42D5-8BF9-AB8E7986A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69C880-52C8-46D3-B8B2-6297976F16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328B0-199F-4681-9B6C-677B6A896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4D3AEE-D881-4D54-AC97-3DC805C1A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15D3-1953-4CEF-A5A5-A63171E81A18}" type="datetimeFigureOut">
              <a:rPr lang="en-AU" smtClean="0"/>
              <a:t>6/11/2017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01C23-016C-4210-88E3-C601F68E9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72663A-9DAC-4D06-B6FA-99BA25891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F7D8D-DFAC-4E93-BA53-FCB1885AF4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8285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BD37C6-90CA-4E28-B081-FA39F002E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90735-6780-448A-8B01-D10C6839B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4B5C2-9F14-42B3-8A5C-E1B5EADFB7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715D3-1953-4CEF-A5A5-A63171E81A18}" type="datetimeFigureOut">
              <a:rPr lang="en-AU" smtClean="0"/>
              <a:t>6/11/2017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68486-152D-4160-BCF1-AAA1A125E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02816-57D0-470B-B142-6542940D65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F7D8D-DFAC-4E93-BA53-FCB1885AF4B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65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E14E93-0CC6-4E64-B36C-C421D489027F}"/>
              </a:ext>
            </a:extLst>
          </p:cNvPr>
          <p:cNvSpPr txBox="1"/>
          <p:nvPr/>
        </p:nvSpPr>
        <p:spPr>
          <a:xfrm>
            <a:off x="3145872" y="713064"/>
            <a:ext cx="61659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/>
              <a:t>Word of the Lesson</a:t>
            </a:r>
          </a:p>
          <a:p>
            <a:pPr algn="ctr"/>
            <a:endParaRPr lang="en-AU" sz="2800" dirty="0"/>
          </a:p>
          <a:p>
            <a:pPr algn="ctr"/>
            <a:r>
              <a:rPr lang="en-AU" sz="2800" dirty="0"/>
              <a:t>Block</a:t>
            </a:r>
          </a:p>
          <a:p>
            <a:pPr algn="ctr"/>
            <a:endParaRPr lang="en-AU" sz="2800" dirty="0"/>
          </a:p>
          <a:p>
            <a:pPr algn="ctr"/>
            <a:r>
              <a:rPr lang="en-AU" sz="2800" dirty="0"/>
              <a:t>A block --- noun</a:t>
            </a:r>
          </a:p>
          <a:p>
            <a:pPr algn="ctr"/>
            <a:r>
              <a:rPr lang="en-AU" sz="2800" dirty="0"/>
              <a:t>     Blocked    adjective</a:t>
            </a:r>
          </a:p>
          <a:p>
            <a:r>
              <a:rPr lang="en-AU" sz="2800" dirty="0"/>
              <a:t>                      To block    verb</a:t>
            </a:r>
          </a:p>
          <a:p>
            <a:pPr algn="ctr"/>
            <a:r>
              <a:rPr lang="en-AU" sz="2800" dirty="0"/>
              <a:t>                   A block of     measure word</a:t>
            </a:r>
          </a:p>
        </p:txBody>
      </p:sp>
    </p:spTree>
    <p:extLst>
      <p:ext uri="{BB962C8B-B14F-4D97-AF65-F5344CB8AC3E}">
        <p14:creationId xmlns:p14="http://schemas.microsoft.com/office/powerpoint/2010/main" val="3171806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97F6C3-082D-46D6-B7AC-D60FE4B10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51" y="1478999"/>
            <a:ext cx="3505200" cy="2276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E29255-8A4F-459E-AED5-4C871A7FB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512" y="1612349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71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9D84FC-9EFD-4A83-B411-EFA2CB380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903" y="552352"/>
            <a:ext cx="2800350" cy="2562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368D11-A309-4801-B75D-6698EDB8F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0" y="200025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82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420F67-D6A1-4CA1-8968-FAF243B77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069" y="1261474"/>
            <a:ext cx="6162469" cy="459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8DE843-A23F-4991-9521-C57B57BE9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335" y="769210"/>
            <a:ext cx="5243804" cy="522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73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F33167-2BBD-46AD-A878-57F103B0F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81000"/>
            <a:ext cx="97536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79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D07FB0-2DF0-44CA-8761-313E75C25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2209800"/>
            <a:ext cx="47625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39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4D4854-F38D-43F8-8010-1B6786CE8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5" y="1047750"/>
            <a:ext cx="71437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50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88389B-CDE6-43E8-9260-D7F6A3E80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75" y="1104900"/>
            <a:ext cx="619125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96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F0F92A-92D4-49A7-BBFA-B4E7A103E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571500"/>
            <a:ext cx="10096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5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31A21E-FBA4-464F-B025-171D6B48B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1014412"/>
            <a:ext cx="857250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69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774814-9C86-4D6D-A341-DA52F0344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25" y="323850"/>
            <a:ext cx="485775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85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54A265-C2EE-495C-B66E-B58258019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437" y="947737"/>
            <a:ext cx="595312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36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E2D6E9-C5DA-4FAD-BE7C-6B12B8536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8324"/>
            <a:ext cx="12192000" cy="472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61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C4F4E6-0122-4A7E-A74A-47FFB8288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700" y="2081212"/>
            <a:ext cx="4038600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08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860045-EFAD-4BAA-BFCE-5EFF3A0B8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375" y="1690687"/>
            <a:ext cx="6953250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72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659EB0-B655-4F32-8CCB-F8282F7A8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094" y="0"/>
            <a:ext cx="102178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62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B43D92-2A1F-4F52-B580-4E1CA7ABB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61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11F623-05C0-4F79-8472-257D1265F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000250"/>
            <a:ext cx="42672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15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BFF295-F9BF-4AE1-8F58-4CAD08DA5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034" y="463906"/>
            <a:ext cx="6803281" cy="562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3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6B3E41-4B82-4164-9F53-C18B9370E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1285875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86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20454</TotalTime>
  <Words>22</Words>
  <Application>Microsoft Office PowerPoint</Application>
  <PresentationFormat>Widescreen</PresentationFormat>
  <Paragraphs>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valerie cole</dc:creator>
  <cp:lastModifiedBy>valerie cole</cp:lastModifiedBy>
  <cp:revision>10</cp:revision>
  <cp:lastPrinted>2017-10-18T12:06:25Z</cp:lastPrinted>
  <dcterms:created xsi:type="dcterms:W3CDTF">2017-10-18T07:29:27Z</dcterms:created>
  <dcterms:modified xsi:type="dcterms:W3CDTF">2017-11-06T09:25:23Z</dcterms:modified>
</cp:coreProperties>
</file>