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6" r:id="rId9"/>
    <p:sldId id="264" r:id="rId10"/>
    <p:sldId id="265" r:id="rId11"/>
    <p:sldId id="267" r:id="rId12"/>
    <p:sldId id="25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16429-9C77-403D-8332-1913B2810E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1A98D8-B584-4348-90E8-D540492DF6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419ED-3F9B-4A50-87D7-358944E21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986CB-7D68-4D3B-973D-E4A980D07CF3}" type="datetimeFigureOut">
              <a:rPr lang="en-AU" smtClean="0"/>
              <a:t>9/11/2017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022BC-0513-413B-B631-0445EC543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21FBEC-B9AA-4D32-9334-AD74CED96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E374-BAB1-4021-B8F0-1FB595B6AE7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6616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6FCC5-12FD-442F-A89A-03690C347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51023D-3FFF-4214-826D-B98A96757F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AC381C-43E6-4B13-9AA8-A50901C3F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986CB-7D68-4D3B-973D-E4A980D07CF3}" type="datetimeFigureOut">
              <a:rPr lang="en-AU" smtClean="0"/>
              <a:t>9/11/2017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6403FA-3823-4540-BE92-5062915EF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56A2E-DE9C-409B-BB35-ABF05C233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E374-BAB1-4021-B8F0-1FB595B6AE7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0297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90F076-BA52-4C86-A3C5-B517BB3F87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73F987-B101-4E7A-851E-94286C71DB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F494B-32C4-4FB0-BDB0-C70DA47D6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986CB-7D68-4D3B-973D-E4A980D07CF3}" type="datetimeFigureOut">
              <a:rPr lang="en-AU" smtClean="0"/>
              <a:t>9/11/2017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31089-6831-4098-92E1-74ACF50C6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DA2347-D295-4CB3-A9E9-696BB6893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E374-BAB1-4021-B8F0-1FB595B6AE7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1812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E17A2-BB08-4E0C-A9FD-A9C33F08C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EB071-374E-43CB-8AF2-CF9E5570F8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68466D-BBF0-4B82-A783-5D07F186D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986CB-7D68-4D3B-973D-E4A980D07CF3}" type="datetimeFigureOut">
              <a:rPr lang="en-AU" smtClean="0"/>
              <a:t>9/11/2017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C97FC7-C8EC-4E6D-82EB-D9770A298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6A4630-3CDF-4DE9-A1C9-F8E411A06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E374-BAB1-4021-B8F0-1FB595B6AE7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413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4B74E-8CB7-418D-ACB9-BEFE16DE2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62B305-D6C0-415C-A07E-0837AAA99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ECA7C4-CC86-49B9-85D6-FB45E9C7B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986CB-7D68-4D3B-973D-E4A980D07CF3}" type="datetimeFigureOut">
              <a:rPr lang="en-AU" smtClean="0"/>
              <a:t>9/11/2017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0A2D4-BE22-49F8-89F0-60AADB384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6DD3D3-A136-4AAB-97DA-19A8BE0F1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E374-BAB1-4021-B8F0-1FB595B6AE7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5097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AE8DD-96CB-493F-9A22-C7C726052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6F762-6E95-416B-B680-1146E319B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A62E3F-5346-40E6-BEDD-2F3AD8B4F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6AF2D0-3179-4D15-90D1-D2C9FFB1E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986CB-7D68-4D3B-973D-E4A980D07CF3}" type="datetimeFigureOut">
              <a:rPr lang="en-AU" smtClean="0"/>
              <a:t>9/11/2017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C99C96-D270-42F4-BBCD-3AAE76751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B658BA-F539-483D-AE66-DD6E89C26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E374-BAB1-4021-B8F0-1FB595B6AE7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7986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6636A-F5CF-4957-96A6-1F2C3E51C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966C99-2D3B-4380-9D0D-5939546F73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E989F5-1D14-44A1-A50D-43E92B13AB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4028B6-99AB-4EFC-9A1B-DC7EA5DAB6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3EACD4-22EB-417A-B7F0-245C20484A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140784-7DFD-41E4-B143-40D307272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986CB-7D68-4D3B-973D-E4A980D07CF3}" type="datetimeFigureOut">
              <a:rPr lang="en-AU" smtClean="0"/>
              <a:t>9/11/2017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E2F13E-22CE-4F9E-ABB1-D59CCF74D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8211BA-2016-4680-A771-A35218D7E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E374-BAB1-4021-B8F0-1FB595B6AE7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0474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F5E2B-728E-414A-9BDC-4050B4718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7DB26D-6057-4586-88E0-A00BDA55C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986CB-7D68-4D3B-973D-E4A980D07CF3}" type="datetimeFigureOut">
              <a:rPr lang="en-AU" smtClean="0"/>
              <a:t>9/11/2017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066700-C39D-4B39-9D5B-0321CAB01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A40310-27B0-4D20-BA92-E9EF38B6D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E374-BAB1-4021-B8F0-1FB595B6AE7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01459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AC1B81-D603-4E44-B708-B47A89D45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986CB-7D68-4D3B-973D-E4A980D07CF3}" type="datetimeFigureOut">
              <a:rPr lang="en-AU" smtClean="0"/>
              <a:t>9/11/2017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B94859-0C72-4ED6-8953-FD0028A23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E58193-5876-4F85-BB93-F8296B873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E374-BAB1-4021-B8F0-1FB595B6AE7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2656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A67E9-1797-4F14-8B8F-ABC1A247F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FA0C1-AEB7-4F2A-B5CA-66F170885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278836-6D5E-428D-BEF8-34DDF8E305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6E65C-6161-474C-ADF2-FEEF8CEC1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986CB-7D68-4D3B-973D-E4A980D07CF3}" type="datetimeFigureOut">
              <a:rPr lang="en-AU" smtClean="0"/>
              <a:t>9/11/2017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51C9C3-815F-4513-9268-7EDB5A77C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157947-30FD-489F-B244-48DE371EA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E374-BAB1-4021-B8F0-1FB595B6AE7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567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D77D8-DDDA-4D8C-A5FF-BAFDCAEF9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3AC731-F526-4802-817D-709537C1F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0D669C-A76F-4B0A-B531-AB25E7F0EF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D2E005-E982-4287-BD41-AE5B21C12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986CB-7D68-4D3B-973D-E4A980D07CF3}" type="datetimeFigureOut">
              <a:rPr lang="en-AU" smtClean="0"/>
              <a:t>9/11/2017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36376A-2F5C-437C-B906-74A162A87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B406E1-B2F1-4804-ABED-A9C1560F0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E374-BAB1-4021-B8F0-1FB595B6AE7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929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8DAB4D-FC0C-413A-AA84-2DF570C00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AED5F4-7026-4797-8B9F-E02854FD2B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9E65A9-448A-46D3-828C-5FDFB80A58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986CB-7D68-4D3B-973D-E4A980D07CF3}" type="datetimeFigureOut">
              <a:rPr lang="en-AU" smtClean="0"/>
              <a:t>9/11/2017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5EC3D-7592-4C7A-8E8C-08EB29AF15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C95CB7-C8B3-4A1E-84B5-23921C4D6F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AE374-BAB1-4021-B8F0-1FB595B6AE7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6411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165F2-D013-42E1-BD8E-19CD3451F1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Shopping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AC06BE-6E03-4EBB-9839-2ABDB64751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dirty="0"/>
              <a:t>购物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81695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D07521-68EA-46D4-AE9E-EE6532D37A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08" y="427653"/>
            <a:ext cx="8128000" cy="609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8E6F0B-A88D-4F13-8496-43DEEF597BA8}"/>
              </a:ext>
            </a:extLst>
          </p:cNvPr>
          <p:cNvSpPr txBox="1"/>
          <p:nvPr/>
        </p:nvSpPr>
        <p:spPr>
          <a:xfrm>
            <a:off x="9237306" y="1436914"/>
            <a:ext cx="2062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Bakery Section</a:t>
            </a:r>
          </a:p>
        </p:txBody>
      </p:sp>
    </p:spTree>
    <p:extLst>
      <p:ext uri="{BB962C8B-B14F-4D97-AF65-F5344CB8AC3E}">
        <p14:creationId xmlns:p14="http://schemas.microsoft.com/office/powerpoint/2010/main" val="629375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2BBAEA-33C9-4891-AAAC-B9769BA27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531" y="299508"/>
            <a:ext cx="6191250" cy="61912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5CD14F-47E1-4BBE-A571-770260AC8D9D}"/>
              </a:ext>
            </a:extLst>
          </p:cNvPr>
          <p:cNvSpPr txBox="1"/>
          <p:nvPr/>
        </p:nvSpPr>
        <p:spPr>
          <a:xfrm>
            <a:off x="7665155" y="2494845"/>
            <a:ext cx="3115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Barcode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8BAF90E-1B76-4D71-8369-84F050E92109}"/>
              </a:ext>
            </a:extLst>
          </p:cNvPr>
          <p:cNvCxnSpPr>
            <a:stCxn id="3" idx="1"/>
          </p:cNvCxnSpPr>
          <p:nvPr/>
        </p:nvCxnSpPr>
        <p:spPr>
          <a:xfrm flipH="1">
            <a:off x="4718756" y="2679511"/>
            <a:ext cx="2946399" cy="715622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5572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EEC59D-E7DF-4F2F-A1E0-EFF43C2C89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8574" y="1489271"/>
            <a:ext cx="5803640" cy="43527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AE184F-B810-441F-8B2B-2C0E83CEEF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49593" y="2755870"/>
            <a:ext cx="4356099" cy="3267074"/>
          </a:xfrm>
          <a:prstGeom prst="rect">
            <a:avLst/>
          </a:prstGeom>
        </p:spPr>
      </p:pic>
      <p:sp>
        <p:nvSpPr>
          <p:cNvPr id="7" name="Arrow: Bent 6">
            <a:extLst>
              <a:ext uri="{FF2B5EF4-FFF2-40B4-BE49-F238E27FC236}">
                <a16:creationId xmlns:a16="http://schemas.microsoft.com/office/drawing/2014/main" id="{A3848430-7E61-4F4E-AB82-F170E3D2D96F}"/>
              </a:ext>
            </a:extLst>
          </p:cNvPr>
          <p:cNvSpPr/>
          <p:nvPr/>
        </p:nvSpPr>
        <p:spPr>
          <a:xfrm>
            <a:off x="2867322" y="2575248"/>
            <a:ext cx="3473042" cy="725391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E17172-489D-4B4E-A969-2DB18B836536}"/>
              </a:ext>
            </a:extLst>
          </p:cNvPr>
          <p:cNvSpPr txBox="1"/>
          <p:nvPr/>
        </p:nvSpPr>
        <p:spPr>
          <a:xfrm>
            <a:off x="5915608" y="513184"/>
            <a:ext cx="5299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PIN = Personal Identification Number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B7BDFA-40BF-4F5F-BB8D-D9E82D2878BC}"/>
              </a:ext>
            </a:extLst>
          </p:cNvPr>
          <p:cNvSpPr txBox="1"/>
          <p:nvPr/>
        </p:nvSpPr>
        <p:spPr>
          <a:xfrm>
            <a:off x="5728996" y="1138335"/>
            <a:ext cx="6111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When you select “Card” the computer voice says </a:t>
            </a:r>
          </a:p>
          <a:p>
            <a:r>
              <a:rPr lang="en-AU" dirty="0"/>
              <a:t>“Follow the Pin Pad prompts to finalise your purchase”</a:t>
            </a:r>
          </a:p>
        </p:txBody>
      </p:sp>
    </p:spTree>
    <p:extLst>
      <p:ext uri="{BB962C8B-B14F-4D97-AF65-F5344CB8AC3E}">
        <p14:creationId xmlns:p14="http://schemas.microsoft.com/office/powerpoint/2010/main" val="1836517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04ACA0-77B3-41DF-99D5-7972EA4B2D25}"/>
              </a:ext>
            </a:extLst>
          </p:cNvPr>
          <p:cNvSpPr txBox="1"/>
          <p:nvPr/>
        </p:nvSpPr>
        <p:spPr>
          <a:xfrm>
            <a:off x="2957804" y="517307"/>
            <a:ext cx="43760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Happy Shopping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r>
              <a:rPr lang="en-AU" dirty="0"/>
              <a:t>Keep practising your English – remember to ask a person at the shop where something is -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415866-76C3-4D11-917B-7E3E6DD0833A}"/>
              </a:ext>
            </a:extLst>
          </p:cNvPr>
          <p:cNvSpPr txBox="1"/>
          <p:nvPr/>
        </p:nvSpPr>
        <p:spPr>
          <a:xfrm>
            <a:off x="603965" y="3009895"/>
            <a:ext cx="64847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Excuse me. Can you tell me where …… is?</a:t>
            </a:r>
          </a:p>
          <a:p>
            <a:endParaRPr lang="en-AU" dirty="0"/>
          </a:p>
          <a:p>
            <a:r>
              <a:rPr lang="en-AU" dirty="0"/>
              <a:t>Excuse me, Do you sell …….?</a:t>
            </a:r>
          </a:p>
          <a:p>
            <a:endParaRPr lang="en-AU" dirty="0"/>
          </a:p>
          <a:p>
            <a:r>
              <a:rPr lang="en-AU" dirty="0"/>
              <a:t>Sorry to trouble you, but I’m looking for …..Do you sell it?</a:t>
            </a:r>
          </a:p>
          <a:p>
            <a:endParaRPr lang="en-AU" dirty="0"/>
          </a:p>
          <a:p>
            <a:r>
              <a:rPr lang="en-AU" dirty="0"/>
              <a:t>Hi. I can’t find where your …..is.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r>
              <a:rPr lang="en-AU" dirty="0"/>
              <a:t>After getting an answer you can say “Thanks “</a:t>
            </a:r>
          </a:p>
          <a:p>
            <a:r>
              <a:rPr lang="en-AU" dirty="0"/>
              <a:t>And the shop assistant might say “No worries”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9C49AA-4A3F-4D25-ABC9-67B51DC75518}"/>
              </a:ext>
            </a:extLst>
          </p:cNvPr>
          <p:cNvSpPr txBox="1"/>
          <p:nvPr/>
        </p:nvSpPr>
        <p:spPr>
          <a:xfrm>
            <a:off x="7399176" y="3009895"/>
            <a:ext cx="42640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OK it’s in Aisle 5 on the right hand side about shoulder height.</a:t>
            </a:r>
          </a:p>
          <a:p>
            <a:endParaRPr lang="en-AU" dirty="0"/>
          </a:p>
          <a:p>
            <a:r>
              <a:rPr lang="en-AU" dirty="0"/>
              <a:t>Yes we do. You’ll find it under Asian Foods Aisle 4 on the left hand side about half way down the Aisle.</a:t>
            </a:r>
          </a:p>
          <a:p>
            <a:endParaRPr lang="en-AU" dirty="0"/>
          </a:p>
          <a:p>
            <a:r>
              <a:rPr lang="en-AU" dirty="0"/>
              <a:t>Just go straight – its against the back wall in the Dairy Section</a:t>
            </a:r>
          </a:p>
          <a:p>
            <a:endParaRPr lang="en-AU" dirty="0"/>
          </a:p>
          <a:p>
            <a:r>
              <a:rPr lang="en-AU" dirty="0"/>
              <a:t>It’s over in the far corner near the Meat Section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0B82FA-01FE-4FC8-9994-326035C17AB5}"/>
              </a:ext>
            </a:extLst>
          </p:cNvPr>
          <p:cNvSpPr txBox="1"/>
          <p:nvPr/>
        </p:nvSpPr>
        <p:spPr>
          <a:xfrm>
            <a:off x="1670180" y="2363966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You can ask the question: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4C1E5B-1CD0-43C3-8A9D-740C5F7337BD}"/>
              </a:ext>
            </a:extLst>
          </p:cNvPr>
          <p:cNvSpPr txBox="1"/>
          <p:nvPr/>
        </p:nvSpPr>
        <p:spPr>
          <a:xfrm>
            <a:off x="7399176" y="2363966"/>
            <a:ext cx="3881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The shop assistant might reply like this: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6BEFEEBE-4C07-4B10-8121-A818EA775F46}"/>
              </a:ext>
            </a:extLst>
          </p:cNvPr>
          <p:cNvSpPr/>
          <p:nvPr/>
        </p:nvSpPr>
        <p:spPr>
          <a:xfrm>
            <a:off x="5805181" y="3009895"/>
            <a:ext cx="620786" cy="218289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2E0F4EEC-5210-4715-A699-BE12C8A557A2}"/>
              </a:ext>
            </a:extLst>
          </p:cNvPr>
          <p:cNvSpPr/>
          <p:nvPr/>
        </p:nvSpPr>
        <p:spPr>
          <a:xfrm>
            <a:off x="7197754" y="2944536"/>
            <a:ext cx="136107" cy="338915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3022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AB3119-94E8-41C7-B94E-3737BC0069AA}"/>
              </a:ext>
            </a:extLst>
          </p:cNvPr>
          <p:cNvSpPr txBox="1"/>
          <p:nvPr/>
        </p:nvSpPr>
        <p:spPr>
          <a:xfrm>
            <a:off x="3806890" y="933061"/>
            <a:ext cx="300445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One important last thing   - </a:t>
            </a:r>
            <a:r>
              <a:rPr lang="en-AU" u="sng" dirty="0"/>
              <a:t>COUPONS</a:t>
            </a:r>
          </a:p>
          <a:p>
            <a:pPr algn="ctr"/>
            <a:endParaRPr lang="en-AU" dirty="0"/>
          </a:p>
          <a:p>
            <a:pPr algn="ctr"/>
            <a:r>
              <a:rPr lang="en-AU" dirty="0"/>
              <a:t>The docket (receipt) often contains what are called COUPONS</a:t>
            </a:r>
          </a:p>
          <a:p>
            <a:pPr algn="ctr"/>
            <a:endParaRPr lang="en-AU" dirty="0"/>
          </a:p>
          <a:p>
            <a:pPr algn="ctr"/>
            <a:r>
              <a:rPr lang="en-AU" dirty="0"/>
              <a:t>You can use a coupon to get a discount </a:t>
            </a:r>
          </a:p>
          <a:p>
            <a:pPr algn="ctr"/>
            <a:endParaRPr lang="en-AU" dirty="0"/>
          </a:p>
          <a:p>
            <a:pPr algn="ctr"/>
            <a:r>
              <a:rPr lang="en-AU" dirty="0"/>
              <a:t>Here is a petrol COUPON for a discount when you buy petrol for your car.</a:t>
            </a:r>
          </a:p>
          <a:p>
            <a:pPr algn="ctr"/>
            <a:r>
              <a:rPr lang="en-AU" dirty="0"/>
              <a:t>They call it a</a:t>
            </a:r>
          </a:p>
          <a:p>
            <a:pPr algn="ctr"/>
            <a:r>
              <a:rPr lang="en-AU" dirty="0"/>
              <a:t> “Fuel Offer”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FC68E4-4E03-4428-8BE4-F61BCBF01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61742" y="2087141"/>
            <a:ext cx="5322711" cy="30145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152DB1-CF11-4251-9D2F-7655044700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97233" y="1321505"/>
            <a:ext cx="4859867" cy="3644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A63525-4A30-4FC5-A711-00838D2F8D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13121" y="4403372"/>
            <a:ext cx="2568222" cy="234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120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BE5AB7-FDBD-4CCB-9FDF-5A89CE6322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11" y="306355"/>
            <a:ext cx="8128000" cy="6096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0577B0-20C5-417A-91B0-A704D10AC4A7}"/>
              </a:ext>
            </a:extLst>
          </p:cNvPr>
          <p:cNvSpPr txBox="1"/>
          <p:nvPr/>
        </p:nvSpPr>
        <p:spPr>
          <a:xfrm>
            <a:off x="9405257" y="699796"/>
            <a:ext cx="176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The front of the shop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BB7F65-D038-4CEB-B428-2FBA8C6C1EBA}"/>
              </a:ext>
            </a:extLst>
          </p:cNvPr>
          <p:cNvSpPr txBox="1"/>
          <p:nvPr/>
        </p:nvSpPr>
        <p:spPr>
          <a:xfrm>
            <a:off x="5701004" y="5178661"/>
            <a:ext cx="2108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Enquiry Counter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AECFD3-C725-4368-B85D-58999C52F868}"/>
              </a:ext>
            </a:extLst>
          </p:cNvPr>
          <p:cNvSpPr txBox="1"/>
          <p:nvPr/>
        </p:nvSpPr>
        <p:spPr>
          <a:xfrm>
            <a:off x="9526556" y="2348023"/>
            <a:ext cx="2286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Checkouts</a:t>
            </a:r>
          </a:p>
          <a:p>
            <a:endParaRPr lang="en-AU" dirty="0"/>
          </a:p>
          <a:p>
            <a:r>
              <a:rPr lang="en-AU" dirty="0"/>
              <a:t>Assisted checkout = </a:t>
            </a:r>
          </a:p>
          <a:p>
            <a:r>
              <a:rPr lang="en-AU" dirty="0"/>
              <a:t>a shop assistant checks out your things</a:t>
            </a:r>
          </a:p>
          <a:p>
            <a:endParaRPr lang="en-AU" dirty="0"/>
          </a:p>
          <a:p>
            <a:r>
              <a:rPr lang="en-AU" dirty="0"/>
              <a:t>Self checkout =</a:t>
            </a:r>
          </a:p>
          <a:p>
            <a:r>
              <a:rPr lang="en-AU" dirty="0"/>
              <a:t>You scan barcodes yourself and pay at the end</a:t>
            </a:r>
          </a:p>
          <a:p>
            <a:endParaRPr lang="en-AU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748AADE-B0A4-4728-A728-3078049DA912}"/>
              </a:ext>
            </a:extLst>
          </p:cNvPr>
          <p:cNvCxnSpPr/>
          <p:nvPr/>
        </p:nvCxnSpPr>
        <p:spPr>
          <a:xfrm flipH="1">
            <a:off x="7100596" y="2528596"/>
            <a:ext cx="2425960" cy="825759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0C0F47E-05E3-42A8-B036-6F58D2249476}"/>
              </a:ext>
            </a:extLst>
          </p:cNvPr>
          <p:cNvCxnSpPr/>
          <p:nvPr/>
        </p:nvCxnSpPr>
        <p:spPr>
          <a:xfrm flipH="1" flipV="1">
            <a:off x="4553339" y="4338735"/>
            <a:ext cx="1147665" cy="1024592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8074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B9F8CF-8BF8-46B1-A1DB-2B54C4C95A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5997" y="1236305"/>
            <a:ext cx="5710335" cy="42827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FCCF2B-E0D6-4C91-A107-30C1512C5B1A}"/>
              </a:ext>
            </a:extLst>
          </p:cNvPr>
          <p:cNvSpPr txBox="1"/>
          <p:nvPr/>
        </p:nvSpPr>
        <p:spPr>
          <a:xfrm>
            <a:off x="6615404" y="914400"/>
            <a:ext cx="41614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Buy things on the internet – on-line – </a:t>
            </a:r>
          </a:p>
          <a:p>
            <a:endParaRPr lang="en-AU" dirty="0"/>
          </a:p>
          <a:p>
            <a:r>
              <a:rPr lang="en-AU" dirty="0"/>
              <a:t>and come and collect ( pick up )them where the </a:t>
            </a:r>
          </a:p>
          <a:p>
            <a:endParaRPr lang="en-AU" dirty="0"/>
          </a:p>
          <a:p>
            <a:r>
              <a:rPr lang="en-AU" dirty="0"/>
              <a:t>arrow is pointing.</a:t>
            </a:r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CEAC20D1-502A-4AD4-BC02-36CD9EAA637D}"/>
              </a:ext>
            </a:extLst>
          </p:cNvPr>
          <p:cNvSpPr/>
          <p:nvPr/>
        </p:nvSpPr>
        <p:spPr>
          <a:xfrm>
            <a:off x="4357396" y="2617322"/>
            <a:ext cx="2351314" cy="10280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3454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6FC119-EA39-4F93-A897-66EE5B9CCB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0119" y="1270974"/>
            <a:ext cx="5734696" cy="43010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35E1F4-F560-4797-B38D-36EFE8C606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70998" y="1539551"/>
            <a:ext cx="5523722" cy="4142792"/>
          </a:xfrm>
          <a:prstGeom prst="rect">
            <a:avLst/>
          </a:prstGeom>
        </p:spPr>
      </p:pic>
      <p:sp>
        <p:nvSpPr>
          <p:cNvPr id="6" name="Arrow: Left-Right 5">
            <a:extLst>
              <a:ext uri="{FF2B5EF4-FFF2-40B4-BE49-F238E27FC236}">
                <a16:creationId xmlns:a16="http://schemas.microsoft.com/office/drawing/2014/main" id="{33457C2D-4431-4FBD-9E52-57129116C47D}"/>
              </a:ext>
            </a:extLst>
          </p:cNvPr>
          <p:cNvSpPr/>
          <p:nvPr/>
        </p:nvSpPr>
        <p:spPr>
          <a:xfrm rot="763885">
            <a:off x="5445082" y="2638718"/>
            <a:ext cx="3416711" cy="513184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9D44D5-26D6-4CB7-963F-84FA4AF6E83B}"/>
              </a:ext>
            </a:extLst>
          </p:cNvPr>
          <p:cNvSpPr txBox="1"/>
          <p:nvPr/>
        </p:nvSpPr>
        <p:spPr>
          <a:xfrm>
            <a:off x="5742601" y="5654351"/>
            <a:ext cx="1250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Aisle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374089-52E6-498C-820D-B740A029F578}"/>
              </a:ext>
            </a:extLst>
          </p:cNvPr>
          <p:cNvSpPr txBox="1"/>
          <p:nvPr/>
        </p:nvSpPr>
        <p:spPr>
          <a:xfrm>
            <a:off x="5966537" y="3992231"/>
            <a:ext cx="1026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Shelves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29CF64-3928-43D4-85E4-54D5B37C351E}"/>
              </a:ext>
            </a:extLst>
          </p:cNvPr>
          <p:cNvSpPr txBox="1"/>
          <p:nvPr/>
        </p:nvSpPr>
        <p:spPr>
          <a:xfrm>
            <a:off x="6375425" y="2268537"/>
            <a:ext cx="10730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/>
              <a:t>Store Guide</a:t>
            </a:r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89E9BF49-4E73-42B3-9151-841E4E1EC200}"/>
              </a:ext>
            </a:extLst>
          </p:cNvPr>
          <p:cNvSpPr/>
          <p:nvPr/>
        </p:nvSpPr>
        <p:spPr>
          <a:xfrm>
            <a:off x="4498253" y="4019548"/>
            <a:ext cx="1519212" cy="2818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7D8F8866-ECF3-4383-BB45-A1D4F9A4E48C}"/>
              </a:ext>
            </a:extLst>
          </p:cNvPr>
          <p:cNvSpPr/>
          <p:nvPr/>
        </p:nvSpPr>
        <p:spPr>
          <a:xfrm>
            <a:off x="5066522" y="5755042"/>
            <a:ext cx="625151" cy="1846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2070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52BCDA-177B-4D8C-9A29-D2032C502B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35" y="381000"/>
            <a:ext cx="8128000" cy="6096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64AB9D-BAE5-4D05-801F-87A4160B05F5}"/>
              </a:ext>
            </a:extLst>
          </p:cNvPr>
          <p:cNvSpPr txBox="1"/>
          <p:nvPr/>
        </p:nvSpPr>
        <p:spPr>
          <a:xfrm>
            <a:off x="9265298" y="671804"/>
            <a:ext cx="20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Side wall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1A97DB-7117-4134-B24B-52D1437A6096}"/>
              </a:ext>
            </a:extLst>
          </p:cNvPr>
          <p:cNvSpPr txBox="1"/>
          <p:nvPr/>
        </p:nvSpPr>
        <p:spPr>
          <a:xfrm>
            <a:off x="9386596" y="2542591"/>
            <a:ext cx="2258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Refrigerated and frozen goods </a:t>
            </a:r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04F900E6-0D8D-4F00-8577-21F2227BE741}"/>
              </a:ext>
            </a:extLst>
          </p:cNvPr>
          <p:cNvSpPr/>
          <p:nvPr/>
        </p:nvSpPr>
        <p:spPr>
          <a:xfrm>
            <a:off x="7483151" y="849086"/>
            <a:ext cx="1782147" cy="11196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9047174A-BD77-461B-A1E5-DA3DBB5A1D73}"/>
              </a:ext>
            </a:extLst>
          </p:cNvPr>
          <p:cNvSpPr/>
          <p:nvPr/>
        </p:nvSpPr>
        <p:spPr>
          <a:xfrm>
            <a:off x="7725747" y="2666607"/>
            <a:ext cx="1539551" cy="12129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B27D272-98A4-4715-A17B-D3FA1E885887}"/>
              </a:ext>
            </a:extLst>
          </p:cNvPr>
          <p:cNvCxnSpPr>
            <a:cxnSpLocks/>
          </p:cNvCxnSpPr>
          <p:nvPr/>
        </p:nvCxnSpPr>
        <p:spPr>
          <a:xfrm flipH="1">
            <a:off x="6363478" y="3036815"/>
            <a:ext cx="2901820" cy="928695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492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10F14E-A709-4D35-8ADF-E9E6752776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24" y="427653"/>
            <a:ext cx="8128000" cy="609600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910ED5E-17AA-4F19-A171-2519B00C7975}"/>
              </a:ext>
            </a:extLst>
          </p:cNvPr>
          <p:cNvCxnSpPr/>
          <p:nvPr/>
        </p:nvCxnSpPr>
        <p:spPr>
          <a:xfrm flipH="1">
            <a:off x="6055567" y="1035697"/>
            <a:ext cx="3554964" cy="1324947"/>
          </a:xfrm>
          <a:prstGeom prst="straightConnector1">
            <a:avLst/>
          </a:prstGeom>
          <a:ln w="50800" cmpd="sng">
            <a:solidFill>
              <a:srgbClr val="FF0000"/>
            </a:solidFill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B2A7AD0-E2AA-4521-9FCE-5E16DDA374F0}"/>
              </a:ext>
            </a:extLst>
          </p:cNvPr>
          <p:cNvSpPr txBox="1"/>
          <p:nvPr/>
        </p:nvSpPr>
        <p:spPr>
          <a:xfrm>
            <a:off x="9442580" y="755780"/>
            <a:ext cx="24974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Smallgoods are not things that are small!</a:t>
            </a:r>
          </a:p>
          <a:p>
            <a:endParaRPr lang="en-AU" dirty="0"/>
          </a:p>
          <a:p>
            <a:r>
              <a:rPr lang="en-AU" dirty="0"/>
              <a:t>Smallgoods are things like sausages</a:t>
            </a:r>
          </a:p>
        </p:txBody>
      </p:sp>
    </p:spTree>
    <p:extLst>
      <p:ext uri="{BB962C8B-B14F-4D97-AF65-F5344CB8AC3E}">
        <p14:creationId xmlns:p14="http://schemas.microsoft.com/office/powerpoint/2010/main" val="722088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19E928-26D4-41BA-B24A-3260E83068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41" y="399661"/>
            <a:ext cx="8128000" cy="6096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DD320D-9FE2-47E1-9B8D-B1EC0A86A0E6}"/>
              </a:ext>
            </a:extLst>
          </p:cNvPr>
          <p:cNvSpPr txBox="1"/>
          <p:nvPr/>
        </p:nvSpPr>
        <p:spPr>
          <a:xfrm>
            <a:off x="9078686" y="1847461"/>
            <a:ext cx="2118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Meat Section</a:t>
            </a:r>
          </a:p>
        </p:txBody>
      </p:sp>
    </p:spTree>
    <p:extLst>
      <p:ext uri="{BB962C8B-B14F-4D97-AF65-F5344CB8AC3E}">
        <p14:creationId xmlns:p14="http://schemas.microsoft.com/office/powerpoint/2010/main" val="2952464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2A82BF-FC18-42B4-B912-BF1F9E6CCA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6221" y="972961"/>
            <a:ext cx="6338711" cy="4754033"/>
          </a:xfrm>
          <a:prstGeom prst="rect">
            <a:avLst/>
          </a:prstGeom>
        </p:spPr>
      </p:pic>
      <p:sp>
        <p:nvSpPr>
          <p:cNvPr id="4" name="Arrow: Left 3">
            <a:extLst>
              <a:ext uri="{FF2B5EF4-FFF2-40B4-BE49-F238E27FC236}">
                <a16:creationId xmlns:a16="http://schemas.microsoft.com/office/drawing/2014/main" id="{DCE371AA-E62E-447F-A5BF-5182F6C552C9}"/>
              </a:ext>
            </a:extLst>
          </p:cNvPr>
          <p:cNvSpPr/>
          <p:nvPr/>
        </p:nvSpPr>
        <p:spPr>
          <a:xfrm>
            <a:off x="4605867" y="2032000"/>
            <a:ext cx="2619022" cy="45155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6D1C54-1E92-471B-B435-19371C4331D8}"/>
              </a:ext>
            </a:extLst>
          </p:cNvPr>
          <p:cNvSpPr txBox="1"/>
          <p:nvPr/>
        </p:nvSpPr>
        <p:spPr>
          <a:xfrm>
            <a:off x="6951306" y="1268963"/>
            <a:ext cx="4525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RSPCA = Royal Society for the Prevention of Cruelty to Animals</a:t>
            </a:r>
          </a:p>
        </p:txBody>
      </p:sp>
    </p:spTree>
    <p:extLst>
      <p:ext uri="{BB962C8B-B14F-4D97-AF65-F5344CB8AC3E}">
        <p14:creationId xmlns:p14="http://schemas.microsoft.com/office/powerpoint/2010/main" val="1461614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F5DC50-6746-425E-ACDE-5618A5084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3" y="371670"/>
            <a:ext cx="8128000" cy="6096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9A9C28-7073-4DD9-8965-4FCBC4B6F51D}"/>
              </a:ext>
            </a:extLst>
          </p:cNvPr>
          <p:cNvSpPr txBox="1"/>
          <p:nvPr/>
        </p:nvSpPr>
        <p:spPr>
          <a:xfrm>
            <a:off x="8882743" y="1101012"/>
            <a:ext cx="2453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Delicatessen Section</a:t>
            </a:r>
          </a:p>
        </p:txBody>
      </p:sp>
    </p:spTree>
    <p:extLst>
      <p:ext uri="{BB962C8B-B14F-4D97-AF65-F5344CB8AC3E}">
        <p14:creationId xmlns:p14="http://schemas.microsoft.com/office/powerpoint/2010/main" val="224279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331</Words>
  <Application>Microsoft Office PowerPoint</Application>
  <PresentationFormat>Widescreen</PresentationFormat>
  <Paragraphs>67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游ゴシック</vt:lpstr>
      <vt:lpstr>Arial</vt:lpstr>
      <vt:lpstr>Calibri</vt:lpstr>
      <vt:lpstr>Calibri Light</vt:lpstr>
      <vt:lpstr>Office Theme</vt:lpstr>
      <vt:lpstr>Shopping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Shopping</dc:title>
  <dc:creator>valerie cole</dc:creator>
  <cp:lastModifiedBy>valerie cole</cp:lastModifiedBy>
  <cp:revision>13</cp:revision>
  <dcterms:created xsi:type="dcterms:W3CDTF">2017-11-09T04:23:13Z</dcterms:created>
  <dcterms:modified xsi:type="dcterms:W3CDTF">2017-11-09T05:41:45Z</dcterms:modified>
</cp:coreProperties>
</file>