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CD89E-E93E-4AFF-985D-4E23D5B2D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F7470-4D0C-4D00-A02B-ED3584039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1236F-E30E-4C80-9332-886C0285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128-B8D3-41CE-9CDE-F1B80ADBA17B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42A2C-7EB0-463E-8ADC-A9D61C29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C0587-E940-4836-BFEB-A4B9DEC3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4DBD-E110-4872-BEC2-97A8FF580F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34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A6DBA-BB54-4962-8B1E-7FBD197B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89F7D-FAEE-47E2-8856-C8E2E1FA0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4C77B-F14C-4D6B-8404-7F49152C3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128-B8D3-41CE-9CDE-F1B80ADBA17B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B1D6-ACCF-4216-9D1C-161495B4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118C8-5CDE-4770-9176-D5921148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4DBD-E110-4872-BEC2-97A8FF580F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22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6F86AD-E9C4-4A8F-A0BE-759C14720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844372-9EE1-4ABA-AEEF-DBDA65139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84489-E66D-4DFB-9F20-F11F4997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128-B8D3-41CE-9CDE-F1B80ADBA17B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35600-88FA-421B-9855-86630C5A1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6FAB6-99CD-4602-B920-3837F2FB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4DBD-E110-4872-BEC2-97A8FF580F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419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FDF6-9B18-49EE-863B-021F739B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6DB97-96A1-498C-ABE6-3637A4FEB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20AB7-958F-49EE-B806-8143549C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128-B8D3-41CE-9CDE-F1B80ADBA17B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8A33C-041C-4E6A-99AB-3C3CD122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538BF-57A9-4C77-81CA-B6B2918F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4DBD-E110-4872-BEC2-97A8FF580F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566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D628-E8DB-476E-9ECD-4D8EAFE7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46FB5-08AE-4F52-A7DC-1AFFBD4F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59984-71D2-4247-9C55-266DB93C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128-B8D3-41CE-9CDE-F1B80ADBA17B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FA823-DB6D-43DD-9C6D-3479359C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FE504-18C6-4568-A972-364F2757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4DBD-E110-4872-BEC2-97A8FF580F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42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1BE25-1337-43D1-A1BA-423AA446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44DEF-AF57-4E97-9355-06988B00F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F39CD-34CE-499E-A9D1-6BCB4346B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25057-8A0A-4921-BE0E-FB29A9D0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128-B8D3-41CE-9CDE-F1B80ADBA17B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9A69F-5FCA-408D-98E2-176CC1FB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CB6B1-272C-4FD3-900B-FFD24EA8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4DBD-E110-4872-BEC2-97A8FF580F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9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ABEA-5BFC-4B1A-9FDF-8852C7EB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DB4C5-DE3A-4A03-92EE-BF868302E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8DA90-2BFD-4469-92F9-CDEA20A2F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0D1D7-BF38-4525-97DE-05E623EEB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18655-1485-4EFD-986E-0515922F4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BB1D6-DDD1-4A3A-BF77-82EE5B15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128-B8D3-41CE-9CDE-F1B80ADBA17B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67303-6852-4FB2-9F40-93FD1A06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912913-6176-4E94-B20C-C9752778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4DBD-E110-4872-BEC2-97A8FF580F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883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30EA-C852-40AE-82D7-A4473EE9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E58B9-BD7D-4D03-BE4D-186685C3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128-B8D3-41CE-9CDE-F1B80ADBA17B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C4ABD-7CE9-435C-98AD-3F7094C5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D7C45-F4F9-42D7-8837-8FE340B1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4DBD-E110-4872-BEC2-97A8FF580F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40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33F29E-8A64-4D46-9F5B-48A78C1F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128-B8D3-41CE-9CDE-F1B80ADBA17B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B5B62-A976-412E-A69B-657033E13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B7A3C-8663-4FDE-B187-7922FA1B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4DBD-E110-4872-BEC2-97A8FF580F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142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FE1A-46C1-403F-96E4-DA8D0656A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2E09A-DEDD-4E99-8A29-81E9EDCA5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6F3D8-6AAE-4C4F-9CAF-7B0E1784F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05FD0-D41C-49A9-97DB-0B1BBBA5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128-B8D3-41CE-9CDE-F1B80ADBA17B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76160-BB69-4109-A92E-332D8B01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4870E-D36D-4D5B-94FE-441E0E56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4DBD-E110-4872-BEC2-97A8FF580F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2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30001-89BD-430F-8C71-33D7C6C9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472314-EB3F-4FE6-8FFB-E8BB8779B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2C970-B2CE-4244-BC61-2FB8EC17D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453E0-3771-4DD1-AA8C-6E099614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128-B8D3-41CE-9CDE-F1B80ADBA17B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4C429-5A43-4053-A532-261BC157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6FA7F-78F3-42CD-A350-C6F07D45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4DBD-E110-4872-BEC2-97A8FF580F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0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AB2701-C30B-4613-B54E-4B0D42B0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FDF67-8682-462B-8F50-6059D220A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0CE73-039E-4DD4-AA78-DD2D3E757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FE128-B8D3-41CE-9CDE-F1B80ADBA17B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F184A-8ABC-4B5B-B059-8CBF70D2C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C31E8-8595-4344-A01E-91C300BA2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A4DBD-E110-4872-BEC2-97A8FF580F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7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C7FA8-D928-4FEC-B505-157C03884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墨尔本盃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0411B-28AD-4540-8AD2-9EF28A12F6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Melbourne Cup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508F0-1D84-448E-80A8-5866DD488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3207494"/>
            <a:ext cx="26670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3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7B778-3BA7-46DF-8A39-AA3A21CA3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8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64B174-7FF4-49DE-90C5-FD07DD3A5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12192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7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79EBBE-FE16-46F6-84B4-8150F87B0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254" y="342025"/>
            <a:ext cx="1647825" cy="2143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C80AAD-0FD6-4995-ACE0-DC4BC7627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55" y="1930889"/>
            <a:ext cx="2857500" cy="2800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EF6268-97F7-4DAF-9EA1-0F13FC923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633" y="250372"/>
            <a:ext cx="2631232" cy="2631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0908C2-A3D3-4EA2-8EEF-377FA73C9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526" y="2978482"/>
            <a:ext cx="4633085" cy="350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25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游ゴシック Light</vt:lpstr>
      <vt:lpstr>Arial</vt:lpstr>
      <vt:lpstr>Calibri</vt:lpstr>
      <vt:lpstr>Calibri Light</vt:lpstr>
      <vt:lpstr>Office Theme</vt:lpstr>
      <vt:lpstr>墨尔本盃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墨尔本盃</dc:title>
  <dc:creator>valerie cole</dc:creator>
  <cp:lastModifiedBy>valerie cole</cp:lastModifiedBy>
  <cp:revision>2</cp:revision>
  <dcterms:created xsi:type="dcterms:W3CDTF">2017-11-08T07:46:45Z</dcterms:created>
  <dcterms:modified xsi:type="dcterms:W3CDTF">2017-11-09T11:08:31Z</dcterms:modified>
</cp:coreProperties>
</file>